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4" r:id="rId3"/>
    <p:sldId id="275" r:id="rId4"/>
    <p:sldId id="276" r:id="rId5"/>
    <p:sldId id="272" r:id="rId6"/>
    <p:sldId id="273" r:id="rId7"/>
    <p:sldId id="277" r:id="rId8"/>
    <p:sldId id="271" r:id="rId9"/>
    <p:sldId id="270" r:id="rId10"/>
    <p:sldId id="263" r:id="rId11"/>
    <p:sldId id="264" r:id="rId12"/>
    <p:sldId id="265" r:id="rId13"/>
    <p:sldId id="269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25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9412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84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27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9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431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3194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846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2909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300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65A9-D5DD-4BD2-A61C-8334218AAF41}" type="datetimeFigureOut">
              <a:rPr lang="es-MX" smtClean="0"/>
              <a:t>13/09/2018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779E-161A-45A4-A32C-E384167CF31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449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elizondo.fime.uanl.mx/11CMTP/POSTAL/postal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t="7777" r="8086" b="7037"/>
          <a:stretch/>
        </p:blipFill>
        <p:spPr bwMode="auto">
          <a:xfrm>
            <a:off x="282270" y="404664"/>
            <a:ext cx="8579459" cy="555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-36512" y="0"/>
            <a:ext cx="9180512" cy="6885384"/>
          </a:xfrm>
          <a:prstGeom prst="rect">
            <a:avLst/>
          </a:prstGeom>
          <a:solidFill>
            <a:srgbClr val="EEECE1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0" y="90872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  <a:t>11º. Congreso Mexicano de Tarjetas Postales</a:t>
            </a:r>
            <a:br>
              <a:rPr lang="es-MX" sz="3800" b="1" dirty="0">
                <a:solidFill>
                  <a:schemeClr val="accent2"/>
                </a:solidFill>
                <a:latin typeface="Adobe Garamond Pro Bold" pitchFamily="18" charset="0"/>
              </a:rPr>
            </a:b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11th.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Mexican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Congress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on</a:t>
            </a:r>
            <a:r>
              <a:rPr lang="es-MX" sz="3200" b="1" dirty="0">
                <a:solidFill>
                  <a:schemeClr val="accent2"/>
                </a:solidFill>
                <a:latin typeface="Adobe Garamond Pro Bold" pitchFamily="18" charset="0"/>
              </a:rPr>
              <a:t> </a:t>
            </a:r>
            <a:r>
              <a:rPr lang="es-MX" sz="3200" b="1" dirty="0" err="1">
                <a:solidFill>
                  <a:schemeClr val="accent2"/>
                </a:solidFill>
                <a:latin typeface="Adobe Garamond Pro Bold" pitchFamily="18" charset="0"/>
              </a:rPr>
              <a:t>Postcards</a:t>
            </a:r>
            <a:endParaRPr lang="es-MX" sz="3200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8398" y="320658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MONTAJE </a:t>
            </a:r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DE LA EXPOSICIÓN</a:t>
            </a:r>
          </a:p>
          <a:p>
            <a:pPr algn="ctr"/>
            <a:r>
              <a:rPr lang="es-MX" sz="3200" b="1" dirty="0">
                <a:solidFill>
                  <a:schemeClr val="accent5">
                    <a:lumMod val="50000"/>
                  </a:schemeClr>
                </a:solidFill>
                <a:latin typeface="Adobe Garamond Pro Bold" pitchFamily="18" charset="0"/>
              </a:rPr>
              <a:t>Lunes 9 de julio de 2018</a:t>
            </a:r>
          </a:p>
          <a:p>
            <a:pPr algn="ctr"/>
            <a:endParaRPr lang="es-MX" sz="3200" b="1" dirty="0">
              <a:solidFill>
                <a:schemeClr val="accent5">
                  <a:lumMod val="50000"/>
                </a:schemeClr>
              </a:solidFill>
              <a:latin typeface="Adobe Garamond Pro Bold" pitchFamily="18" charset="0"/>
            </a:endParaRPr>
          </a:p>
        </p:txBody>
      </p:sp>
      <p:pic>
        <p:nvPicPr>
          <p:cNvPr id="1026" name="Picture 2" descr="C:\Users\PATTY\Desktop\Escritorio 2018\INTERNET\POSTALES\11 CMTP\Poster\poster POSTALES 2018 v fin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94" r="1170" b="973"/>
          <a:stretch/>
        </p:blipFill>
        <p:spPr bwMode="auto">
          <a:xfrm>
            <a:off x="-27344" y="6309320"/>
            <a:ext cx="9171344" cy="51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-27448" y="206084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 smtClean="0">
                <a:solidFill>
                  <a:schemeClr val="accent2"/>
                </a:solidFill>
                <a:latin typeface="Adobe Garamond Pro Bold" pitchFamily="18" charset="0"/>
              </a:rPr>
              <a:t>Del 10 al 15 de Julio de 2018. Monterrey N.L., México.</a:t>
            </a:r>
            <a:endParaRPr lang="es-MX" dirty="0">
              <a:solidFill>
                <a:schemeClr val="accent2"/>
              </a:solidFill>
              <a:latin typeface="Adobe Garamond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6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1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1531"/>
            <a:ext cx="6264696" cy="4698522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898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264696" cy="469852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486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60648"/>
            <a:ext cx="3744416" cy="4992555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509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696744" cy="5022558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3776"/>
            <a:ext cx="8352928" cy="469852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8670"/>
            <a:ext cx="8352928" cy="4698522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8669"/>
            <a:ext cx="8352928" cy="4698523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6157"/>
            <a:ext cx="8424936" cy="4739027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662"/>
            <a:ext cx="8352928" cy="4698522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5896"/>
            <a:ext cx="6768752" cy="507656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4739027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6" y="388705"/>
            <a:ext cx="8477307" cy="4768485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539552" y="5373216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°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083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43</Words>
  <Application>Microsoft Office PowerPoint</Application>
  <PresentationFormat>Presentación en pantalla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PATTY</dc:creator>
  <cp:lastModifiedBy>PATTY</cp:lastModifiedBy>
  <cp:revision>7</cp:revision>
  <dcterms:created xsi:type="dcterms:W3CDTF">2018-08-25T04:12:11Z</dcterms:created>
  <dcterms:modified xsi:type="dcterms:W3CDTF">2018-09-14T03:57:21Z</dcterms:modified>
</cp:coreProperties>
</file>